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326" r:id="rId4"/>
    <p:sldId id="313" r:id="rId5"/>
    <p:sldId id="311" r:id="rId6"/>
    <p:sldId id="312" r:id="rId7"/>
    <p:sldId id="308" r:id="rId8"/>
    <p:sldId id="309" r:id="rId9"/>
    <p:sldId id="310" r:id="rId10"/>
    <p:sldId id="366" r:id="rId11"/>
    <p:sldId id="362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27" r:id="rId21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26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7" id="{67D19669-F954-415F-99A5-215F5ED01E43}">
          <p14:sldIdLst>
            <p14:sldId id="366"/>
            <p14:sldId id="362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43"/>
    <a:srgbClr val="008C00"/>
    <a:srgbClr val="808030"/>
    <a:srgbClr val="800000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="" xmlns:a16="http://schemas.microsoft.com/office/drawing/2014/main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Defining the enemy class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18A6B4AB-7C89-5A8F-C8DE-89CB0A9437B4}"/>
              </a:ext>
            </a:extLst>
          </p:cNvPr>
          <p:cNvSpPr txBox="1"/>
          <p:nvPr/>
        </p:nvSpPr>
        <p:spPr>
          <a:xfrm>
            <a:off x="403217" y="3361109"/>
            <a:ext cx="23535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400" b="1" dirty="0">
                <a:latin typeface="Helvetica" panose="020B0403020202020204" pitchFamily="34" charset="0"/>
              </a:rPr>
              <a:t>What information will the enemy class need to store?</a:t>
            </a:r>
            <a:endParaRPr lang="en-GB" sz="4200" b="1" dirty="0">
              <a:latin typeface="Helvetica" panose="020B0403020202020204" pitchFamily="34" charset="0"/>
            </a:endParaRPr>
          </a:p>
        </p:txBody>
      </p:sp>
      <p:sp>
        <p:nvSpPr>
          <p:cNvPr id="14" name="Bronze…">
            <a:extLst>
              <a:ext uri="{FF2B5EF4-FFF2-40B4-BE49-F238E27FC236}">
                <a16:creationId xmlns="" xmlns:a16="http://schemas.microsoft.com/office/drawing/2014/main" id="{1DBCF264-61DE-2153-3C99-D820D658F072}"/>
              </a:ext>
            </a:extLst>
          </p:cNvPr>
          <p:cNvSpPr txBox="1"/>
          <p:nvPr/>
        </p:nvSpPr>
        <p:spPr>
          <a:xfrm>
            <a:off x="721766" y="4216933"/>
            <a:ext cx="18370906" cy="648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enemy will need to know: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its x and y position on the screen,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</a:t>
            </a:r>
            <a:r>
              <a:rPr lang="en-US" sz="4400" dirty="0" err="1"/>
              <a:t>colour</a:t>
            </a:r>
            <a:r>
              <a:rPr lang="en-US" sz="4400" dirty="0"/>
              <a:t> used for the player LED,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walls used in the maze,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gems used in the maze,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screen object to draw the enemy on the ZIP96,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</a:t>
            </a:r>
            <a:r>
              <a:rPr lang="en-US" sz="4400" dirty="0" err="1"/>
              <a:t>screenWidth</a:t>
            </a:r>
            <a:r>
              <a:rPr lang="en-US" sz="4400" dirty="0"/>
              <a:t> and </a:t>
            </a:r>
            <a:r>
              <a:rPr lang="en-US" sz="4400" dirty="0" err="1"/>
              <a:t>screenHeight</a:t>
            </a:r>
            <a:r>
              <a:rPr lang="en-US" sz="4400" dirty="0"/>
              <a:t> to detect when the enemy moves off the screen.</a:t>
            </a:r>
          </a:p>
        </p:txBody>
      </p:sp>
    </p:spTree>
    <p:extLst>
      <p:ext uri="{BB962C8B-B14F-4D97-AF65-F5344CB8AC3E}">
        <p14:creationId xmlns:p14="http://schemas.microsoft.com/office/powerpoint/2010/main" val="22826031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enemy class</a:t>
            </a:r>
            <a:endParaRPr b="1" dirty="0"/>
          </a:p>
        </p:txBody>
      </p:sp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10299286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11732"/>
            <a:ext cx="19641915" cy="8956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Class to store our Enemy functionality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Enemy():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Enemy object constructor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.walls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.gems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.screenWidth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.screenHeight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Draw the starting position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.draw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Draw the current position on the screen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draw(self):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.setLEDMatrix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.colour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Gem class, define the Enemy class:</a:t>
            </a:r>
          </a:p>
        </p:txBody>
      </p:sp>
    </p:spTree>
    <p:extLst>
      <p:ext uri="{BB962C8B-B14F-4D97-AF65-F5344CB8AC3E}">
        <p14:creationId xmlns:p14="http://schemas.microsoft.com/office/powerpoint/2010/main" val="40834016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Maze interaction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8486395-CF1A-2269-B3D2-34A1D4102B03}"/>
              </a:ext>
            </a:extLst>
          </p:cNvPr>
          <p:cNvGrpSpPr/>
          <p:nvPr/>
        </p:nvGrpSpPr>
        <p:grpSpPr>
          <a:xfrm>
            <a:off x="2555850" y="4115548"/>
            <a:ext cx="19109834" cy="5737579"/>
            <a:chOff x="1734750" y="5179233"/>
            <a:chExt cx="19109834" cy="573757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35CB5047-F01C-5DC8-A762-67876D27C3ED}"/>
                </a:ext>
              </a:extLst>
            </p:cNvPr>
            <p:cNvSpPr/>
            <p:nvPr/>
          </p:nvSpPr>
          <p:spPr>
            <a:xfrm>
              <a:off x="1734750" y="5179233"/>
              <a:ext cx="19109834" cy="5737579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11E1257E-8637-275A-A7E6-98E7156C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777358"/>
              <a:ext cx="2547835" cy="2552931"/>
            </a:xfrm>
            <a:prstGeom prst="rect">
              <a:avLst/>
            </a:prstGeom>
          </p:spPr>
        </p:pic>
        <p:sp>
          <p:nvSpPr>
            <p:cNvPr id="8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B604A883-2218-EC82-A78B-09CF281636D8}"/>
                </a:ext>
              </a:extLst>
            </p:cNvPr>
            <p:cNvSpPr txBox="1"/>
            <p:nvPr/>
          </p:nvSpPr>
          <p:spPr>
            <a:xfrm>
              <a:off x="5714916" y="5802924"/>
              <a:ext cx="14345896" cy="44531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needs to be different about how the enemy object interacts with the maze, when compared with how the player interacts?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5398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886237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draw() function in the Enemy class: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enemy &amp; gem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85141"/>
            <a:ext cx="21613609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Draw a blank space in the current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.setLEDMatrix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.BLACK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 each Gem in our list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.gems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Enemy is colliding with a Gem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gem.collision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Redraw the Gem. Resets the LED to white if a gem is there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gem.draw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22854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886237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draw() function in the Enemy class: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enemy &amp; gem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23175"/>
            <a:ext cx="11750333" cy="6494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Update the current position randomly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moveRandom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the current position on the screen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.drawEmpty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Set the move parameters randomly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x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x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 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y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y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6CCCD8A8-93ED-30EA-9A50-686FC7BCB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785" y="4210718"/>
            <a:ext cx="11072262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Change the current position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696969"/>
                </a:solidFill>
                <a:latin typeface="Consolas" panose="020B0609020204030204" pitchFamily="49" charset="0"/>
              </a:rPr>
              <a:t>		#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by the x and y parameters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Update the new position on the screen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atin typeface="Consolas" panose="020B0609020204030204" pitchFamily="49" charset="0"/>
              </a:rPr>
              <a:t>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.draw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83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7997339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571252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30080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create lis</a:t>
            </a:r>
            <a:r>
              <a:rPr lang="en-GB" dirty="0"/>
              <a:t>t for enemy objects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" y="4203362"/>
            <a:ext cx="23332282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our Enemy objects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enemies 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[Enemy(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gamer.Screen.RED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331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player object: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the game loop, before the show() call: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1B685A-25FC-959F-5DE0-4DA6C45C0671}"/>
              </a:ext>
            </a:extLst>
          </p:cNvPr>
          <p:cNvGrpSpPr/>
          <p:nvPr/>
        </p:nvGrpSpPr>
        <p:grpSpPr>
          <a:xfrm>
            <a:off x="12845530" y="7246765"/>
            <a:ext cx="10107773" cy="2914258"/>
            <a:chOff x="6113494" y="8350897"/>
            <a:chExt cx="10107773" cy="2914258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28E0BFD7-227E-159B-0EE5-42B77B9DB1E4}"/>
                </a:ext>
              </a:extLst>
            </p:cNvPr>
            <p:cNvGrpSpPr/>
            <p:nvPr/>
          </p:nvGrpSpPr>
          <p:grpSpPr>
            <a:xfrm>
              <a:off x="6113494" y="8724898"/>
              <a:ext cx="2160000" cy="2160000"/>
              <a:chOff x="4646644" y="8724898"/>
              <a:chExt cx="2160000" cy="2160000"/>
            </a:xfrm>
          </p:grpSpPr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F0BF46AB-FF17-AD3D-4B53-FD8407F81864}"/>
                  </a:ext>
                </a:extLst>
              </p:cNvPr>
              <p:cNvSpPr/>
              <p:nvPr/>
            </p:nvSpPr>
            <p:spPr>
              <a:xfrm>
                <a:off x="4646644" y="8724898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="" xmlns:a16="http://schemas.microsoft.com/office/drawing/2014/main" id="{2B5B10CA-39CB-14F3-63E2-54548D482809}"/>
                  </a:ext>
                </a:extLst>
              </p:cNvPr>
              <p:cNvSpPr/>
              <p:nvPr/>
            </p:nvSpPr>
            <p:spPr>
              <a:xfrm rot="5400000">
                <a:off x="5171296" y="9202895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8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B92C921E-BED4-EE41-CEED-0C5D90CB9C57}"/>
                </a:ext>
              </a:extLst>
            </p:cNvPr>
            <p:cNvSpPr txBox="1"/>
            <p:nvPr/>
          </p:nvSpPr>
          <p:spPr>
            <a:xfrm>
              <a:off x="8686668" y="8350897"/>
              <a:ext cx="7534599" cy="2914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random enemy movement</a:t>
              </a:r>
            </a:p>
          </p:txBody>
        </p:sp>
      </p:grp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3C3615A3-5DB1-99F7-D339-F80ADD7BE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41" y="6670210"/>
            <a:ext cx="10880967" cy="4078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 each Enemy in our list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7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range(</a:t>
            </a:r>
            <a:r>
              <a:rPr kumimoji="0" lang="en-US" altLang="en-US" sz="37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(enemies)):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700" dirty="0">
                <a:latin typeface="Consolas" panose="020B0609020204030204" pitchFamily="49" charset="0"/>
              </a:rPr>
              <a:t>		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First Enemy moves randomly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700" dirty="0">
                <a:latin typeface="Consolas" panose="020B0609020204030204" pitchFamily="49" charset="0"/>
              </a:rPr>
              <a:t>		</a:t>
            </a:r>
            <a:r>
              <a:rPr kumimoji="0" lang="en-US" altLang="en-US" sz="37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enemies[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moveRandom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7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Show the updates on the screen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700" dirty="0">
                <a:latin typeface="Consolas" panose="020B0609020204030204" pitchFamily="49" charset="0"/>
              </a:rPr>
              <a:t>	</a:t>
            </a:r>
            <a:r>
              <a:rPr kumimoji="0" lang="en-US" altLang="en-US" sz="37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2964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7997339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571252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30080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create lis</a:t>
            </a:r>
            <a:r>
              <a:rPr lang="en-GB" dirty="0"/>
              <a:t>t for enemy objects</a:t>
            </a:r>
            <a:endParaRPr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0401B03-5D8E-D200-6725-7B0F7CEC3898}"/>
              </a:ext>
            </a:extLst>
          </p:cNvPr>
          <p:cNvGrpSpPr/>
          <p:nvPr/>
        </p:nvGrpSpPr>
        <p:grpSpPr>
          <a:xfrm>
            <a:off x="2593172" y="4619400"/>
            <a:ext cx="19109834" cy="4617905"/>
            <a:chOff x="1734750" y="5179233"/>
            <a:chExt cx="19109834" cy="461790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="" xmlns:a16="http://schemas.microsoft.com/office/drawing/2014/main" id="{1ADF2E37-50A3-6EF5-D7C6-CD59E342EE7F}"/>
                </a:ext>
              </a:extLst>
            </p:cNvPr>
            <p:cNvSpPr/>
            <p:nvPr/>
          </p:nvSpPr>
          <p:spPr>
            <a:xfrm>
              <a:off x="1734750" y="5179233"/>
              <a:ext cx="19109834" cy="4617905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CA62165-791C-5205-F8AB-DD7F70748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217524"/>
              <a:ext cx="2547835" cy="2552931"/>
            </a:xfrm>
            <a:prstGeom prst="rect">
              <a:avLst/>
            </a:prstGeom>
          </p:spPr>
        </p:pic>
        <p:sp>
          <p:nvSpPr>
            <p:cNvPr id="13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97633AB5-14EE-8585-DB40-F6476CECE1B5}"/>
                </a:ext>
              </a:extLst>
            </p:cNvPr>
            <p:cNvSpPr txBox="1"/>
            <p:nvPr/>
          </p:nvSpPr>
          <p:spPr>
            <a:xfrm>
              <a:off x="5714915" y="5802924"/>
              <a:ext cx="14756441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While testing, try to figure out what functionality is missing from the </a:t>
              </a:r>
              <a:r>
                <a:rPr lang="en-GB" sz="7000" b="1" dirty="0" err="1">
                  <a:latin typeface="Helvetica" panose="020B0403020202020204" pitchFamily="34" charset="0"/>
                </a:rPr>
                <a:t>moveRandom</a:t>
              </a:r>
              <a:r>
                <a:rPr lang="en-GB" sz="7000" b="1" dirty="0">
                  <a:latin typeface="Helvetica" panose="020B0403020202020204" pitchFamily="34" charset="0"/>
                </a:rPr>
                <a:t>() function.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1651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10317947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draw() function in the Enemy class: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Boundaries &amp;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52335"/>
            <a:ext cx="18622406" cy="89870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the new x position is valid (not off the edge of the screen)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.screenWidth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.screenWidth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the new y position is valid (not off the edge of the screen)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.screenHeight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.screenHeight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each Wall in our list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 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.walls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If the Enemy is colliding with a Wall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wall.collision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	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Undo the new position using the x and y parameters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	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	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	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Cannot collide with more than one Wall so leave loop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latin typeface="Consolas" panose="020B0609020204030204" pitchFamily="49" charset="0"/>
              </a:rPr>
              <a:t>				</a:t>
            </a:r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729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7997339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571252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30080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Test screen boundaries &amp; wall collisions</a:t>
            </a:r>
            <a:endParaRPr b="1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5CCE4BE-CBAA-8F50-9C75-ACFEFF289DA1}"/>
              </a:ext>
            </a:extLst>
          </p:cNvPr>
          <p:cNvGrpSpPr/>
          <p:nvPr/>
        </p:nvGrpSpPr>
        <p:grpSpPr>
          <a:xfrm>
            <a:off x="4373340" y="4861442"/>
            <a:ext cx="15538188" cy="3837588"/>
            <a:chOff x="6113494" y="8350897"/>
            <a:chExt cx="15538188" cy="3837588"/>
          </a:xfrm>
        </p:grpSpPr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D305C913-71E1-7035-EBEC-BC2A6E517E35}"/>
                </a:ext>
              </a:extLst>
            </p:cNvPr>
            <p:cNvGrpSpPr/>
            <p:nvPr/>
          </p:nvGrpSpPr>
          <p:grpSpPr>
            <a:xfrm>
              <a:off x="6113494" y="9191425"/>
              <a:ext cx="2160000" cy="2160000"/>
              <a:chOff x="4646644" y="9191425"/>
              <a:chExt cx="2160000" cy="2160000"/>
            </a:xfrm>
          </p:grpSpPr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44BAFEB1-972C-0EF5-3713-7E8989412058}"/>
                  </a:ext>
                </a:extLst>
              </p:cNvPr>
              <p:cNvSpPr/>
              <p:nvPr/>
            </p:nvSpPr>
            <p:spPr>
              <a:xfrm>
                <a:off x="4646644" y="9191425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="" xmlns:a16="http://schemas.microsoft.com/office/drawing/2014/main" id="{273F3740-A539-03F1-1BC4-E2058BD465BA}"/>
                  </a:ext>
                </a:extLst>
              </p:cNvPr>
              <p:cNvSpPr/>
              <p:nvPr/>
            </p:nvSpPr>
            <p:spPr>
              <a:xfrm rot="5400000">
                <a:off x="5171296" y="9669422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6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E3A633F3-8510-0445-6B43-2A4A6EFC5A4D}"/>
                </a:ext>
              </a:extLst>
            </p:cNvPr>
            <p:cNvSpPr txBox="1"/>
            <p:nvPr/>
          </p:nvSpPr>
          <p:spPr>
            <a:xfrm>
              <a:off x="8686667" y="8350897"/>
              <a:ext cx="12965015" cy="38375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random enemy movement – check it does not disappear from the screen or move through walls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3581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721441"/>
            <a:ext cx="11235644" cy="5191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the ‘Enemy’ class, its constructor and methods.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a for loop, if statement and Boolean logic to check for interaction between Enemy and Wall objects.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the random library to include random behaviours in the maze game.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015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5114860"/>
            <a:ext cx="11034476" cy="451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Defined the ‘Enemy’ class.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Created the first enemy object and enabled it to move randomly in the maze.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Added functionality to make sure the enemy object interacts correctly with the maze walls. 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948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start of the program, add this import statement: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random import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02314"/>
            <a:ext cx="8581195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_thread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random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1274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19363</TotalTime>
  <Words>755</Words>
  <Application>Microsoft Office PowerPoint</Application>
  <PresentationFormat>Custom</PresentationFormat>
  <Paragraphs>181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Coding: random import</vt:lpstr>
      <vt:lpstr>Defining the enemy class</vt:lpstr>
      <vt:lpstr>Coding: enemy class</vt:lpstr>
      <vt:lpstr>Maze interaction</vt:lpstr>
      <vt:lpstr>Coding: enemy &amp; gem collisions</vt:lpstr>
      <vt:lpstr>Coding: enemy &amp; gem collisions</vt:lpstr>
      <vt:lpstr>Coding: create list for enemy objects</vt:lpstr>
      <vt:lpstr>Coding: create list for enemy objects</vt:lpstr>
      <vt:lpstr>Coding: Boundaries &amp; collisions</vt:lpstr>
      <vt:lpstr>Test screen boundaries &amp; wall collisions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257</cp:revision>
  <cp:lastPrinted>2023-03-29T10:15:03Z</cp:lastPrinted>
  <dcterms:modified xsi:type="dcterms:W3CDTF">2023-04-05T13:59:35Z</dcterms:modified>
</cp:coreProperties>
</file>